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59" r:id="rId4"/>
    <p:sldId id="260" r:id="rId5"/>
    <p:sldId id="258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193DA9-63F7-46D7-9FBF-DB22260A2208}" v="15" dt="2021-03-03T15:29:57.6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50" d="100"/>
          <a:sy n="50" d="100"/>
        </p:scale>
        <p:origin x="318" y="13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wler, Claire" userId="b53fbb2a-d8ba-4f90-9ecb-967132a50496" providerId="ADAL" clId="{AC193DA9-63F7-46D7-9FBF-DB22260A2208}"/>
    <pc:docChg chg="custSel addSld modSld sldOrd">
      <pc:chgData name="Bowler, Claire" userId="b53fbb2a-d8ba-4f90-9ecb-967132a50496" providerId="ADAL" clId="{AC193DA9-63F7-46D7-9FBF-DB22260A2208}" dt="2021-03-03T15:38:18.138" v="192" actId="14100"/>
      <pc:docMkLst>
        <pc:docMk/>
      </pc:docMkLst>
      <pc:sldChg chg="addSp delSp modSp mod ord">
        <pc:chgData name="Bowler, Claire" userId="b53fbb2a-d8ba-4f90-9ecb-967132a50496" providerId="ADAL" clId="{AC193DA9-63F7-46D7-9FBF-DB22260A2208}" dt="2021-03-03T15:27:51.581" v="176" actId="1076"/>
        <pc:sldMkLst>
          <pc:docMk/>
          <pc:sldMk cId="408346694" sldId="257"/>
        </pc:sldMkLst>
        <pc:spChg chg="mod topLvl">
          <ac:chgData name="Bowler, Claire" userId="b53fbb2a-d8ba-4f90-9ecb-967132a50496" providerId="ADAL" clId="{AC193DA9-63F7-46D7-9FBF-DB22260A2208}" dt="2021-03-03T15:27:51.581" v="176" actId="1076"/>
          <ac:spMkLst>
            <pc:docMk/>
            <pc:sldMk cId="408346694" sldId="257"/>
            <ac:spMk id="4" creationId="{1883F3CE-8E19-4050-BC28-8CD93F385D1B}"/>
          </ac:spMkLst>
        </pc:spChg>
        <pc:spChg chg="mod topLvl">
          <ac:chgData name="Bowler, Claire" userId="b53fbb2a-d8ba-4f90-9ecb-967132a50496" providerId="ADAL" clId="{AC193DA9-63F7-46D7-9FBF-DB22260A2208}" dt="2021-03-03T15:25:15.579" v="142" actId="164"/>
          <ac:spMkLst>
            <pc:docMk/>
            <pc:sldMk cId="408346694" sldId="257"/>
            <ac:spMk id="6" creationId="{94A581BB-0653-424B-BD77-CC47EC81D56F}"/>
          </ac:spMkLst>
        </pc:spChg>
        <pc:spChg chg="mod topLvl">
          <ac:chgData name="Bowler, Claire" userId="b53fbb2a-d8ba-4f90-9ecb-967132a50496" providerId="ADAL" clId="{AC193DA9-63F7-46D7-9FBF-DB22260A2208}" dt="2021-03-03T15:25:15.579" v="142" actId="164"/>
          <ac:spMkLst>
            <pc:docMk/>
            <pc:sldMk cId="408346694" sldId="257"/>
            <ac:spMk id="9" creationId="{87177461-4898-4D91-913C-3204AE077DEF}"/>
          </ac:spMkLst>
        </pc:spChg>
        <pc:spChg chg="add del mod">
          <ac:chgData name="Bowler, Claire" userId="b53fbb2a-d8ba-4f90-9ecb-967132a50496" providerId="ADAL" clId="{AC193DA9-63F7-46D7-9FBF-DB22260A2208}" dt="2021-03-03T15:26:41.302" v="162" actId="21"/>
          <ac:spMkLst>
            <pc:docMk/>
            <pc:sldMk cId="408346694" sldId="257"/>
            <ac:spMk id="11" creationId="{FCB1C596-D6BA-4019-9FD9-09A75D9287BF}"/>
          </ac:spMkLst>
        </pc:spChg>
        <pc:grpChg chg="del mod topLvl">
          <ac:chgData name="Bowler, Claire" userId="b53fbb2a-d8ba-4f90-9ecb-967132a50496" providerId="ADAL" clId="{AC193DA9-63F7-46D7-9FBF-DB22260A2208}" dt="2021-03-03T15:24:47.085" v="136" actId="165"/>
          <ac:grpSpMkLst>
            <pc:docMk/>
            <pc:sldMk cId="408346694" sldId="257"/>
            <ac:grpSpMk id="2" creationId="{86E18B15-760F-4015-8712-5C391695E4C9}"/>
          </ac:grpSpMkLst>
        </pc:grpChg>
        <pc:grpChg chg="add mod">
          <ac:chgData name="Bowler, Claire" userId="b53fbb2a-d8ba-4f90-9ecb-967132a50496" providerId="ADAL" clId="{AC193DA9-63F7-46D7-9FBF-DB22260A2208}" dt="2021-03-03T15:25:15.579" v="142" actId="164"/>
          <ac:grpSpMkLst>
            <pc:docMk/>
            <pc:sldMk cId="408346694" sldId="257"/>
            <ac:grpSpMk id="5" creationId="{5DD27EAF-87FD-4BE3-AEF3-009EB8713667}"/>
          </ac:grpSpMkLst>
        </pc:grpChg>
        <pc:grpChg chg="del">
          <ac:chgData name="Bowler, Claire" userId="b53fbb2a-d8ba-4f90-9ecb-967132a50496" providerId="ADAL" clId="{AC193DA9-63F7-46D7-9FBF-DB22260A2208}" dt="2021-03-03T15:24:42.306" v="135" actId="165"/>
          <ac:grpSpMkLst>
            <pc:docMk/>
            <pc:sldMk cId="408346694" sldId="257"/>
            <ac:grpSpMk id="10" creationId="{F1459A24-2350-49D5-9C8A-DED5F8EC4CBE}"/>
          </ac:grpSpMkLst>
        </pc:grpChg>
        <pc:picChg chg="mod topLvl">
          <ac:chgData name="Bowler, Claire" userId="b53fbb2a-d8ba-4f90-9ecb-967132a50496" providerId="ADAL" clId="{AC193DA9-63F7-46D7-9FBF-DB22260A2208}" dt="2021-03-03T15:25:15.579" v="142" actId="164"/>
          <ac:picMkLst>
            <pc:docMk/>
            <pc:sldMk cId="408346694" sldId="257"/>
            <ac:picMk id="3" creationId="{C25AB98E-8B19-4737-AD60-3AB757889625}"/>
          </ac:picMkLst>
        </pc:picChg>
        <pc:cxnChg chg="mod topLvl">
          <ac:chgData name="Bowler, Claire" userId="b53fbb2a-d8ba-4f90-9ecb-967132a50496" providerId="ADAL" clId="{AC193DA9-63F7-46D7-9FBF-DB22260A2208}" dt="2021-03-03T15:25:15.579" v="142" actId="164"/>
          <ac:cxnSpMkLst>
            <pc:docMk/>
            <pc:sldMk cId="408346694" sldId="257"/>
            <ac:cxnSpMk id="8" creationId="{CFDCB293-F25A-4ECC-9AC1-619C5985C329}"/>
          </ac:cxnSpMkLst>
        </pc:cxnChg>
      </pc:sldChg>
      <pc:sldChg chg="addSp modSp mod ord">
        <pc:chgData name="Bowler, Claire" userId="b53fbb2a-d8ba-4f90-9ecb-967132a50496" providerId="ADAL" clId="{AC193DA9-63F7-46D7-9FBF-DB22260A2208}" dt="2021-03-03T15:24:29.798" v="134" actId="403"/>
        <pc:sldMkLst>
          <pc:docMk/>
          <pc:sldMk cId="1968929745" sldId="258"/>
        </pc:sldMkLst>
        <pc:spChg chg="mod">
          <ac:chgData name="Bowler, Claire" userId="b53fbb2a-d8ba-4f90-9ecb-967132a50496" providerId="ADAL" clId="{AC193DA9-63F7-46D7-9FBF-DB22260A2208}" dt="2021-03-03T15:24:24.572" v="132" actId="403"/>
          <ac:spMkLst>
            <pc:docMk/>
            <pc:sldMk cId="1968929745" sldId="258"/>
            <ac:spMk id="3" creationId="{D7164DE9-38CE-47E1-A7A9-800F70A9C875}"/>
          </ac:spMkLst>
        </pc:spChg>
        <pc:spChg chg="mod">
          <ac:chgData name="Bowler, Claire" userId="b53fbb2a-d8ba-4f90-9ecb-967132a50496" providerId="ADAL" clId="{AC193DA9-63F7-46D7-9FBF-DB22260A2208}" dt="2021-03-03T15:23:15.947" v="71" actId="164"/>
          <ac:spMkLst>
            <pc:docMk/>
            <pc:sldMk cId="1968929745" sldId="258"/>
            <ac:spMk id="4" creationId="{6820E7E9-2B24-4A44-90D0-E04DE980B5F7}"/>
          </ac:spMkLst>
        </pc:spChg>
        <pc:spChg chg="mod">
          <ac:chgData name="Bowler, Claire" userId="b53fbb2a-d8ba-4f90-9ecb-967132a50496" providerId="ADAL" clId="{AC193DA9-63F7-46D7-9FBF-DB22260A2208}" dt="2021-03-03T15:24:29.798" v="134" actId="403"/>
          <ac:spMkLst>
            <pc:docMk/>
            <pc:sldMk cId="1968929745" sldId="258"/>
            <ac:spMk id="10" creationId="{06D4CE2D-37C1-4AFD-9E0A-B97B7E628A75}"/>
          </ac:spMkLst>
        </pc:spChg>
        <pc:grpChg chg="add mod">
          <ac:chgData name="Bowler, Claire" userId="b53fbb2a-d8ba-4f90-9ecb-967132a50496" providerId="ADAL" clId="{AC193DA9-63F7-46D7-9FBF-DB22260A2208}" dt="2021-03-03T15:23:15.947" v="71" actId="164"/>
          <ac:grpSpMkLst>
            <pc:docMk/>
            <pc:sldMk cId="1968929745" sldId="258"/>
            <ac:grpSpMk id="5" creationId="{8CE20F78-B534-4923-B106-D10C8BFAC825}"/>
          </ac:grpSpMkLst>
        </pc:grpChg>
        <pc:picChg chg="mod">
          <ac:chgData name="Bowler, Claire" userId="b53fbb2a-d8ba-4f90-9ecb-967132a50496" providerId="ADAL" clId="{AC193DA9-63F7-46D7-9FBF-DB22260A2208}" dt="2021-03-03T15:23:15.947" v="71" actId="164"/>
          <ac:picMkLst>
            <pc:docMk/>
            <pc:sldMk cId="1968929745" sldId="258"/>
            <ac:picMk id="8" creationId="{661F2C0B-B0E1-4F57-BA43-16827C6C9415}"/>
          </ac:picMkLst>
        </pc:picChg>
        <pc:cxnChg chg="mod">
          <ac:chgData name="Bowler, Claire" userId="b53fbb2a-d8ba-4f90-9ecb-967132a50496" providerId="ADAL" clId="{AC193DA9-63F7-46D7-9FBF-DB22260A2208}" dt="2021-03-03T15:23:15.947" v="71" actId="164"/>
          <ac:cxnSpMkLst>
            <pc:docMk/>
            <pc:sldMk cId="1968929745" sldId="258"/>
            <ac:cxnSpMk id="6" creationId="{DBC2D336-03C3-4FB5-968C-26AC952DC5D3}"/>
          </ac:cxnSpMkLst>
        </pc:cxnChg>
        <pc:cxnChg chg="mod">
          <ac:chgData name="Bowler, Claire" userId="b53fbb2a-d8ba-4f90-9ecb-967132a50496" providerId="ADAL" clId="{AC193DA9-63F7-46D7-9FBF-DB22260A2208}" dt="2021-03-03T15:23:15.947" v="71" actId="164"/>
          <ac:cxnSpMkLst>
            <pc:docMk/>
            <pc:sldMk cId="1968929745" sldId="258"/>
            <ac:cxnSpMk id="12" creationId="{0DD8D111-2197-4068-9C35-FBEBE32D58C2}"/>
          </ac:cxnSpMkLst>
        </pc:cxnChg>
      </pc:sldChg>
      <pc:sldChg chg="addSp delSp modSp mod ord">
        <pc:chgData name="Bowler, Claire" userId="b53fbb2a-d8ba-4f90-9ecb-967132a50496" providerId="ADAL" clId="{AC193DA9-63F7-46D7-9FBF-DB22260A2208}" dt="2021-03-03T15:28:04.093" v="188" actId="20577"/>
        <pc:sldMkLst>
          <pc:docMk/>
          <pc:sldMk cId="503590504" sldId="259"/>
        </pc:sldMkLst>
        <pc:spChg chg="del">
          <ac:chgData name="Bowler, Claire" userId="b53fbb2a-d8ba-4f90-9ecb-967132a50496" providerId="ADAL" clId="{AC193DA9-63F7-46D7-9FBF-DB22260A2208}" dt="2021-03-03T15:17:16.990" v="0" actId="21"/>
          <ac:spMkLst>
            <pc:docMk/>
            <pc:sldMk cId="503590504" sldId="259"/>
            <ac:spMk id="2" creationId="{55B20F20-6AE4-4194-B3D2-543999514966}"/>
          </ac:spMkLst>
        </pc:spChg>
        <pc:spChg chg="del mod topLvl">
          <ac:chgData name="Bowler, Claire" userId="b53fbb2a-d8ba-4f90-9ecb-967132a50496" providerId="ADAL" clId="{AC193DA9-63F7-46D7-9FBF-DB22260A2208}" dt="2021-03-03T15:26:04.753" v="155" actId="21"/>
          <ac:spMkLst>
            <pc:docMk/>
            <pc:sldMk cId="503590504" sldId="259"/>
            <ac:spMk id="4" creationId="{5FF84350-61B4-46AB-9D94-AD9CF117A6AD}"/>
          </ac:spMkLst>
        </pc:spChg>
        <pc:spChg chg="mod topLvl">
          <ac:chgData name="Bowler, Claire" userId="b53fbb2a-d8ba-4f90-9ecb-967132a50496" providerId="ADAL" clId="{AC193DA9-63F7-46D7-9FBF-DB22260A2208}" dt="2021-03-03T15:26:02.092" v="154" actId="165"/>
          <ac:spMkLst>
            <pc:docMk/>
            <pc:sldMk cId="503590504" sldId="259"/>
            <ac:spMk id="6" creationId="{071416B9-326F-4F1E-A2D3-DABB41639289}"/>
          </ac:spMkLst>
        </pc:spChg>
        <pc:spChg chg="add mod">
          <ac:chgData name="Bowler, Claire" userId="b53fbb2a-d8ba-4f90-9ecb-967132a50496" providerId="ADAL" clId="{AC193DA9-63F7-46D7-9FBF-DB22260A2208}" dt="2021-03-03T15:28:04.093" v="188" actId="20577"/>
          <ac:spMkLst>
            <pc:docMk/>
            <pc:sldMk cId="503590504" sldId="259"/>
            <ac:spMk id="7" creationId="{9ABC72BC-DFA4-47F1-B152-861316352C50}"/>
          </ac:spMkLst>
        </pc:spChg>
        <pc:grpChg chg="add del mod">
          <ac:chgData name="Bowler, Claire" userId="b53fbb2a-d8ba-4f90-9ecb-967132a50496" providerId="ADAL" clId="{AC193DA9-63F7-46D7-9FBF-DB22260A2208}" dt="2021-03-03T15:26:02.092" v="154" actId="165"/>
          <ac:grpSpMkLst>
            <pc:docMk/>
            <pc:sldMk cId="503590504" sldId="259"/>
            <ac:grpSpMk id="3" creationId="{E7BE444F-35EB-41A0-9458-4960F8442B68}"/>
          </ac:grpSpMkLst>
        </pc:grpChg>
        <pc:picChg chg="mod topLvl">
          <ac:chgData name="Bowler, Claire" userId="b53fbb2a-d8ba-4f90-9ecb-967132a50496" providerId="ADAL" clId="{AC193DA9-63F7-46D7-9FBF-DB22260A2208}" dt="2021-03-03T15:26:02.092" v="154" actId="165"/>
          <ac:picMkLst>
            <pc:docMk/>
            <pc:sldMk cId="503590504" sldId="259"/>
            <ac:picMk id="5" creationId="{0445A929-895C-4757-803D-153567CD5918}"/>
          </ac:picMkLst>
        </pc:picChg>
      </pc:sldChg>
      <pc:sldChg chg="addSp modSp new mod">
        <pc:chgData name="Bowler, Claire" userId="b53fbb2a-d8ba-4f90-9ecb-967132a50496" providerId="ADAL" clId="{AC193DA9-63F7-46D7-9FBF-DB22260A2208}" dt="2021-03-03T15:38:18.138" v="192" actId="14100"/>
        <pc:sldMkLst>
          <pc:docMk/>
          <pc:sldMk cId="2808684651" sldId="260"/>
        </pc:sldMkLst>
        <pc:picChg chg="add mod modCrop">
          <ac:chgData name="Bowler, Claire" userId="b53fbb2a-d8ba-4f90-9ecb-967132a50496" providerId="ADAL" clId="{AC193DA9-63F7-46D7-9FBF-DB22260A2208}" dt="2021-03-03T15:38:18.138" v="192" actId="14100"/>
          <ac:picMkLst>
            <pc:docMk/>
            <pc:sldMk cId="2808684651" sldId="260"/>
            <ac:picMk id="3" creationId="{616D7233-969D-4E44-B0FD-52E4DF834E3D}"/>
          </ac:picMkLst>
        </pc:picChg>
      </pc:sldChg>
      <pc:sldChg chg="addSp delSp modSp new mod">
        <pc:chgData name="Bowler, Claire" userId="b53fbb2a-d8ba-4f90-9ecb-967132a50496" providerId="ADAL" clId="{AC193DA9-63F7-46D7-9FBF-DB22260A2208}" dt="2021-03-03T15:24:17.389" v="130" actId="113"/>
        <pc:sldMkLst>
          <pc:docMk/>
          <pc:sldMk cId="2453349109" sldId="261"/>
        </pc:sldMkLst>
        <pc:spChg chg="mod topLvl">
          <ac:chgData name="Bowler, Claire" userId="b53fbb2a-d8ba-4f90-9ecb-967132a50496" providerId="ADAL" clId="{AC193DA9-63F7-46D7-9FBF-DB22260A2208}" dt="2021-03-03T15:24:17.389" v="130" actId="113"/>
          <ac:spMkLst>
            <pc:docMk/>
            <pc:sldMk cId="2453349109" sldId="261"/>
            <ac:spMk id="3" creationId="{47015C15-027E-471D-8EE7-6A235CFD621F}"/>
          </ac:spMkLst>
        </pc:spChg>
        <pc:spChg chg="mod topLvl">
          <ac:chgData name="Bowler, Claire" userId="b53fbb2a-d8ba-4f90-9ecb-967132a50496" providerId="ADAL" clId="{AC193DA9-63F7-46D7-9FBF-DB22260A2208}" dt="2021-03-03T15:24:11.892" v="128" actId="179"/>
          <ac:spMkLst>
            <pc:docMk/>
            <pc:sldMk cId="2453349109" sldId="261"/>
            <ac:spMk id="4" creationId="{61E9B556-DAA6-42BB-A7BC-CD98F305E8A5}"/>
          </ac:spMkLst>
        </pc:spChg>
        <pc:grpChg chg="add del mod">
          <ac:chgData name="Bowler, Claire" userId="b53fbb2a-d8ba-4f90-9ecb-967132a50496" providerId="ADAL" clId="{AC193DA9-63F7-46D7-9FBF-DB22260A2208}" dt="2021-03-03T15:23:37.825" v="74" actId="165"/>
          <ac:grpSpMkLst>
            <pc:docMk/>
            <pc:sldMk cId="2453349109" sldId="261"/>
            <ac:grpSpMk id="2" creationId="{DAB729DC-EFAB-434A-8D05-13094E08585F}"/>
          </ac:grpSpMkLst>
        </pc:grpChg>
        <pc:picChg chg="mod topLvl">
          <ac:chgData name="Bowler, Claire" userId="b53fbb2a-d8ba-4f90-9ecb-967132a50496" providerId="ADAL" clId="{AC193DA9-63F7-46D7-9FBF-DB22260A2208}" dt="2021-03-03T15:23:37.825" v="74" actId="165"/>
          <ac:picMkLst>
            <pc:docMk/>
            <pc:sldMk cId="2453349109" sldId="261"/>
            <ac:picMk id="5" creationId="{2D9D4A57-EF56-45C7-ABF6-6999DC9C88C3}"/>
          </ac:picMkLst>
        </pc:picChg>
        <pc:cxnChg chg="mod topLvl">
          <ac:chgData name="Bowler, Claire" userId="b53fbb2a-d8ba-4f90-9ecb-967132a50496" providerId="ADAL" clId="{AC193DA9-63F7-46D7-9FBF-DB22260A2208}" dt="2021-03-03T15:23:37.825" v="74" actId="165"/>
          <ac:cxnSpMkLst>
            <pc:docMk/>
            <pc:sldMk cId="2453349109" sldId="261"/>
            <ac:cxnSpMk id="6" creationId="{0FDDA1E5-12FF-404B-9AC2-D6A09C3EA1F6}"/>
          </ac:cxnSpMkLst>
        </pc:cxnChg>
      </pc:sldChg>
      <pc:sldChg chg="addSp delSp modSp new mod">
        <pc:chgData name="Bowler, Claire" userId="b53fbb2a-d8ba-4f90-9ecb-967132a50496" providerId="ADAL" clId="{AC193DA9-63F7-46D7-9FBF-DB22260A2208}" dt="2021-03-03T15:27:41.385" v="175" actId="14100"/>
        <pc:sldMkLst>
          <pc:docMk/>
          <pc:sldMk cId="3696339953" sldId="262"/>
        </pc:sldMkLst>
        <pc:spChg chg="del">
          <ac:chgData name="Bowler, Claire" userId="b53fbb2a-d8ba-4f90-9ecb-967132a50496" providerId="ADAL" clId="{AC193DA9-63F7-46D7-9FBF-DB22260A2208}" dt="2021-03-03T15:26:48.988" v="164" actId="21"/>
          <ac:spMkLst>
            <pc:docMk/>
            <pc:sldMk cId="3696339953" sldId="262"/>
            <ac:spMk id="2" creationId="{4151473F-DF75-46A9-B0BE-1D345ED57436}"/>
          </ac:spMkLst>
        </pc:spChg>
        <pc:spChg chg="del">
          <ac:chgData name="Bowler, Claire" userId="b53fbb2a-d8ba-4f90-9ecb-967132a50496" providerId="ADAL" clId="{AC193DA9-63F7-46D7-9FBF-DB22260A2208}" dt="2021-03-03T15:26:54.922" v="165" actId="21"/>
          <ac:spMkLst>
            <pc:docMk/>
            <pc:sldMk cId="3696339953" sldId="262"/>
            <ac:spMk id="3" creationId="{9D685CF1-DC1D-4D0D-BE6A-7B9C84F18D89}"/>
          </ac:spMkLst>
        </pc:spChg>
        <pc:picChg chg="add mod">
          <ac:chgData name="Bowler, Claire" userId="b53fbb2a-d8ba-4f90-9ecb-967132a50496" providerId="ADAL" clId="{AC193DA9-63F7-46D7-9FBF-DB22260A2208}" dt="2021-03-03T15:27:41.385" v="175" actId="14100"/>
          <ac:picMkLst>
            <pc:docMk/>
            <pc:sldMk cId="3696339953" sldId="262"/>
            <ac:picMk id="4" creationId="{17EA38BC-B4ED-4C08-9CA6-689A60029202}"/>
          </ac:picMkLst>
        </pc:picChg>
        <pc:picChg chg="add mod">
          <ac:chgData name="Bowler, Claire" userId="b53fbb2a-d8ba-4f90-9ecb-967132a50496" providerId="ADAL" clId="{AC193DA9-63F7-46D7-9FBF-DB22260A2208}" dt="2021-03-03T15:27:01.345" v="168" actId="571"/>
          <ac:picMkLst>
            <pc:docMk/>
            <pc:sldMk cId="3696339953" sldId="262"/>
            <ac:picMk id="5" creationId="{A7591842-7F40-4655-A572-D86507CADD0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2CEA1-F67A-4FD2-A76B-41291AA195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B1AA89-D47A-4D7A-81DD-031D1A176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9D3A8-7051-4CF7-BEC4-CC655DF9D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5F33-8EC7-4185-B723-7BED19EFD05A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E15FF-79B9-44DE-A38B-781BA5C9F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7C470-C829-49F8-8F09-F94D67F12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1ADD-18BF-4542-9804-4B4346349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022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7EE15-B87F-4A5A-B0AB-1EBF37C7F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C1ECE7-39C2-489B-B1D4-D8301788D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2363E-71A8-4682-BE06-04B1542C1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5F33-8EC7-4185-B723-7BED19EFD05A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23B5A-807D-40AA-90F0-3C88FB10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80FF7-AB38-4BD1-83DA-85974A2EC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1ADD-18BF-4542-9804-4B4346349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516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F5D5E7-E082-41E6-9195-9464221126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EC4678-FC26-4454-9531-BB1A3928E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D9D53-4533-491F-861B-BED762564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5F33-8EC7-4185-B723-7BED19EFD05A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3F8F5-EF96-4814-8BA7-92C2797C7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3EC73-F1A9-4E14-AA5E-55944CD4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1ADD-18BF-4542-9804-4B4346349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734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6098E-A75F-4323-A7DC-7572725EF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9E570-0921-437D-81DD-290BE4DD8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E26D6-C49F-4CF1-8E66-AF052C01A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5F33-8EC7-4185-B723-7BED19EFD05A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3564B-3190-4628-8389-4EB6DC44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882B8-E2AB-4AE3-845F-B0061F4C6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1ADD-18BF-4542-9804-4B4346349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798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F812A-116E-43E0-B6F4-D93D174C8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79BBA-1647-4A38-BED8-12EB32DE3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6B0A3-2001-40C8-8693-EB1CB816C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5F33-8EC7-4185-B723-7BED19EFD05A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B2E5D-28D1-4649-88E0-BB32D0046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258AC-B573-405C-A337-F0F01F9C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1ADD-18BF-4542-9804-4B4346349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122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B263D-2CEA-4B86-86BE-E58D13758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A81EC-8936-42FB-BFA0-F31F8EE7C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BB9A6E-F861-4A05-BEB1-868CA7CBA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F5CF0-4932-45CE-A1B6-0642147B3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5F33-8EC7-4185-B723-7BED19EFD05A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195EAD-9591-43C4-B79A-5D775D24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5F02A-205D-4710-9B3C-B95AA2F52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1ADD-18BF-4542-9804-4B4346349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45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D567C-DBD5-4C27-AC25-0D8F38DB7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1E0C8-EFD7-40DC-B790-520559E5F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7253EC-8DD6-42F3-A956-FF49E9267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242147-8F12-4931-987D-119F62420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5A96E7-A9D3-452F-A078-114E811B0A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B970C-7814-40FF-AB6E-2A26852C0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5F33-8EC7-4185-B723-7BED19EFD05A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C418D-207A-4E8E-A241-E8D0C118B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563B3E-93D6-4204-88F0-9722AFF44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1ADD-18BF-4542-9804-4B4346349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870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6661-D90B-424F-A97E-068280FC7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5D1388-BFFF-4985-98F8-C824D2930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5F33-8EC7-4185-B723-7BED19EFD05A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64ABB3-7A7D-48F5-A8D0-F3D7C4200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577261-33EC-42DB-B354-E30C5E737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1ADD-18BF-4542-9804-4B4346349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246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FD7661-08F8-480F-9FA0-F75671AFB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5F33-8EC7-4185-B723-7BED19EFD05A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D722A4-C003-4CD9-9E91-2C800FF61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D7D2A-038A-424F-AAC6-453F4D56E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1ADD-18BF-4542-9804-4B4346349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74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7CCDE-302E-4446-93C8-6E2451E6B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9242A-BF84-4281-8264-3D07A7DEA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723D1C-16C7-4034-AA3C-F263C31B6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8E8637-150B-49EF-8B36-A6735911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5F33-8EC7-4185-B723-7BED19EFD05A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2F1983-0825-4D5E-8135-9B24CBA9D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40EBB-1807-404D-A233-637613A3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1ADD-18BF-4542-9804-4B4346349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833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B2391-B9F8-473C-9B43-5931FB0E0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4F6A11-4758-4319-841F-9CE8CDCF2C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37855-3794-4D97-BB9A-EDF565968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AFD20-5A81-4D3A-B9A9-B55FB7EE7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5F33-8EC7-4185-B723-7BED19EFD05A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632A5C-C2D7-4F6D-80DF-DFDFE6B0B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F051AA-5062-4D05-8A0E-650465AD2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1ADD-18BF-4542-9804-4B4346349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95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C5BF0A-F325-4C45-8090-7143CE10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A96C4-3BE4-4D73-BCF4-29FFDA29E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6DBA5-632A-4377-B56F-F435823C2E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5F33-8EC7-4185-B723-7BED19EFD05A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B412-4355-42B2-A717-409A8CC775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C7B74-CCB7-4DED-AD16-7C029EF90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F1ADD-18BF-4542-9804-4B4346349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42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stuk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ecure.ebipmembers.org.uk/user/login?destination=programme/mst-uk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EA38BC-B4ED-4C08-9CA6-689A60029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887" y="2821405"/>
            <a:ext cx="16708618" cy="121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39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DD27EAF-87FD-4BE3-AEF3-009EB8713667}"/>
              </a:ext>
            </a:extLst>
          </p:cNvPr>
          <p:cNvGrpSpPr/>
          <p:nvPr/>
        </p:nvGrpSpPr>
        <p:grpSpPr>
          <a:xfrm>
            <a:off x="581540" y="164289"/>
            <a:ext cx="11322439" cy="6621688"/>
            <a:chOff x="581540" y="164289"/>
            <a:chExt cx="11322439" cy="662168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5AB98E-8B19-4737-AD60-3AB757889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213"/>
            <a:stretch/>
          </p:blipFill>
          <p:spPr>
            <a:xfrm>
              <a:off x="4311943" y="164289"/>
              <a:ext cx="5679346" cy="6621688"/>
            </a:xfrm>
            <a:prstGeom prst="rect">
              <a:avLst/>
            </a:prstGeom>
          </p:spPr>
        </p:pic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1883F3CE-8E19-4050-BC28-8CD93F385D1B}"/>
                </a:ext>
              </a:extLst>
            </p:cNvPr>
            <p:cNvSpPr txBox="1">
              <a:spLocks/>
            </p:cNvSpPr>
            <p:nvPr/>
          </p:nvSpPr>
          <p:spPr>
            <a:xfrm>
              <a:off x="581540" y="354786"/>
              <a:ext cx="4238705" cy="1185353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000" u="sng" dirty="0"/>
                <a:t>Via the </a:t>
              </a:r>
              <a:r>
                <a:rPr lang="en-GB" sz="2000" u="sng" dirty="0">
                  <a:hlinkClick r:id="rId3"/>
                </a:rPr>
                <a:t>MST UK &amp; I Website</a:t>
              </a:r>
              <a:endParaRPr lang="en-GB" sz="2000" u="sng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4A581BB-0653-424B-BD77-CC47EC81D56F}"/>
                </a:ext>
              </a:extLst>
            </p:cNvPr>
            <p:cNvSpPr/>
            <p:nvPr/>
          </p:nvSpPr>
          <p:spPr>
            <a:xfrm>
              <a:off x="8372213" y="164289"/>
              <a:ext cx="1493240" cy="4564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FDCB293-F25A-4ECC-9AC1-619C5985C329}"/>
                </a:ext>
              </a:extLst>
            </p:cNvPr>
            <p:cNvCxnSpPr/>
            <p:nvPr/>
          </p:nvCxnSpPr>
          <p:spPr>
            <a:xfrm flipH="1" flipV="1">
              <a:off x="9865453" y="545284"/>
              <a:ext cx="1518408" cy="80435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177461-4898-4D91-913C-3204AE077DEF}"/>
                </a:ext>
              </a:extLst>
            </p:cNvPr>
            <p:cNvSpPr txBox="1"/>
            <p:nvPr/>
          </p:nvSpPr>
          <p:spPr>
            <a:xfrm>
              <a:off x="10385571" y="1442906"/>
              <a:ext cx="15184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Click here to enter the secure site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346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45A929-895C-4757-803D-153567CD5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53" t="6072" r="-153" b="4189"/>
          <a:stretch/>
        </p:blipFill>
        <p:spPr>
          <a:xfrm>
            <a:off x="651556" y="1098694"/>
            <a:ext cx="10653684" cy="53777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71416B9-326F-4F1E-A2D3-DABB41639289}"/>
              </a:ext>
            </a:extLst>
          </p:cNvPr>
          <p:cNvSpPr/>
          <p:nvPr/>
        </p:nvSpPr>
        <p:spPr>
          <a:xfrm>
            <a:off x="7290809" y="689308"/>
            <a:ext cx="1426130" cy="1133881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BC72BC-DFA4-47F1-B152-861316352C50}"/>
              </a:ext>
            </a:extLst>
          </p:cNvPr>
          <p:cNvSpPr txBox="1"/>
          <p:nvPr/>
        </p:nvSpPr>
        <p:spPr>
          <a:xfrm>
            <a:off x="1445748" y="323850"/>
            <a:ext cx="5050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Or via - </a:t>
            </a:r>
            <a:r>
              <a:rPr lang="en-GB" sz="2000" b="1" dirty="0">
                <a:hlinkClick r:id="rId3"/>
              </a:rPr>
              <a:t>https://secure.ebipmembers.org.uk/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503590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6D7233-969D-4E44-B0FD-52E4DF834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149" r="7712" b="4565"/>
          <a:stretch/>
        </p:blipFill>
        <p:spPr>
          <a:xfrm>
            <a:off x="778934" y="457200"/>
            <a:ext cx="9736666" cy="5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84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CE20F78-B534-4923-B106-D10C8BFAC825}"/>
              </a:ext>
            </a:extLst>
          </p:cNvPr>
          <p:cNvGrpSpPr/>
          <p:nvPr/>
        </p:nvGrpSpPr>
        <p:grpSpPr>
          <a:xfrm>
            <a:off x="490889" y="471638"/>
            <a:ext cx="11200481" cy="5937025"/>
            <a:chOff x="490889" y="471638"/>
            <a:chExt cx="11200481" cy="593702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7164DE9-38CE-47E1-A7A9-800F70A9C875}"/>
                </a:ext>
              </a:extLst>
            </p:cNvPr>
            <p:cNvSpPr txBox="1"/>
            <p:nvPr/>
          </p:nvSpPr>
          <p:spPr>
            <a:xfrm>
              <a:off x="490889" y="471638"/>
              <a:ext cx="56885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Request for a new account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820E7E9-2B24-4A44-90D0-E04DE980B5F7}"/>
                </a:ext>
              </a:extLst>
            </p:cNvPr>
            <p:cNvSpPr txBox="1"/>
            <p:nvPr/>
          </p:nvSpPr>
          <p:spPr>
            <a:xfrm>
              <a:off x="1585519" y="5885443"/>
              <a:ext cx="10105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/>
                <a:t>Check your junk email folder for password instructions.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61F2C0B-B0E1-4F57-BA43-16827C6C9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8086" t="6098" r="14855" b="3815"/>
            <a:stretch/>
          </p:blipFill>
          <p:spPr>
            <a:xfrm>
              <a:off x="1669409" y="989901"/>
              <a:ext cx="8095376" cy="4731391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BC2D336-03C3-4FB5-968C-26AC952DC5D3}"/>
                </a:ext>
              </a:extLst>
            </p:cNvPr>
            <p:cNvCxnSpPr>
              <a:cxnSpLocks/>
            </p:cNvCxnSpPr>
            <p:nvPr/>
          </p:nvCxnSpPr>
          <p:spPr>
            <a:xfrm>
              <a:off x="2839453" y="840970"/>
              <a:ext cx="1072147" cy="5306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D4CE2D-37C1-4AFD-9E0A-B97B7E628A75}"/>
                </a:ext>
              </a:extLst>
            </p:cNvPr>
            <p:cNvSpPr txBox="1"/>
            <p:nvPr/>
          </p:nvSpPr>
          <p:spPr>
            <a:xfrm>
              <a:off x="8321878" y="1878755"/>
              <a:ext cx="28858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Register with your work email address 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DD8D111-2197-4068-9C35-FBEBE32D58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84022" y="2290194"/>
              <a:ext cx="1937856" cy="3838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8929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015C15-027E-471D-8EE7-6A235CFD621F}"/>
              </a:ext>
            </a:extLst>
          </p:cNvPr>
          <p:cNvSpPr txBox="1"/>
          <p:nvPr/>
        </p:nvSpPr>
        <p:spPr>
          <a:xfrm>
            <a:off x="490889" y="471638"/>
            <a:ext cx="5688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Request a new password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9B556-DAA6-42BB-A7BC-CD98F305E8A5}"/>
              </a:ext>
            </a:extLst>
          </p:cNvPr>
          <p:cNvSpPr txBox="1"/>
          <p:nvPr/>
        </p:nvSpPr>
        <p:spPr>
          <a:xfrm>
            <a:off x="1744134" y="5946809"/>
            <a:ext cx="9972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4402138" algn="l"/>
              </a:tabLst>
            </a:pPr>
            <a:r>
              <a:rPr lang="en-GB" sz="2000" b="1" dirty="0">
                <a:solidFill>
                  <a:sysClr val="windowText" lastClr="000000"/>
                </a:solidFill>
              </a:rPr>
              <a:t>Check your junk email folder for the link to reset your password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D4A57-EF56-45C7-ABF6-6999DC9C8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6140" r="684" b="6562"/>
          <a:stretch/>
        </p:blipFill>
        <p:spPr>
          <a:xfrm>
            <a:off x="1899386" y="1491915"/>
            <a:ext cx="8544025" cy="425377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FDDA1E5-12FF-404B-9AC2-D6A09C3EA1F6}"/>
              </a:ext>
            </a:extLst>
          </p:cNvPr>
          <p:cNvCxnSpPr>
            <a:cxnSpLocks/>
          </p:cNvCxnSpPr>
          <p:nvPr/>
        </p:nvCxnSpPr>
        <p:spPr>
          <a:xfrm>
            <a:off x="2839453" y="840970"/>
            <a:ext cx="2358189" cy="1892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349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63</Words>
  <Application>Microsoft Office PowerPoint</Application>
  <PresentationFormat>Widescreen</PresentationFormat>
  <Paragraphs>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Bowler, Claire</dc:creator>
  <cp:lastModifiedBy>Bowler, Claire</cp:lastModifiedBy>
  <cp:revision>3</cp:revision>
  <cp:lastPrinted>2021-03-03T15:37:12Z</cp:lastPrinted>
  <dcterms:created xsi:type="dcterms:W3CDTF">2020-12-08T08:23:24Z</dcterms:created>
  <dcterms:modified xsi:type="dcterms:W3CDTF">2021-03-03T15:38:20Z</dcterms:modified>
</cp:coreProperties>
</file>